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7643B-1DDD-4EDA-B7EE-6065FD2C3C0A}" type="datetimeFigureOut">
              <a:rPr lang="nb-NO" smtClean="0"/>
              <a:t>24.04.2012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700D9-FA81-4AFD-B372-C63B1DBDD5D4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Oppsummerende kommentarer til Masterskolen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kebent trekant 1"/>
          <p:cNvSpPr/>
          <p:nvPr/>
        </p:nvSpPr>
        <p:spPr>
          <a:xfrm>
            <a:off x="2428860" y="2214554"/>
            <a:ext cx="2928958" cy="2143140"/>
          </a:xfrm>
          <a:prstGeom prst="triangl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/>
          </a:p>
        </p:txBody>
      </p:sp>
      <p:sp>
        <p:nvSpPr>
          <p:cNvPr id="3" name="TekstSylinder 2"/>
          <p:cNvSpPr txBox="1"/>
          <p:nvPr/>
        </p:nvSpPr>
        <p:spPr>
          <a:xfrm>
            <a:off x="3143240" y="1785926"/>
            <a:ext cx="1618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Problemstilling</a:t>
            </a:r>
            <a:endParaRPr lang="nb-NO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5214942" y="4429132"/>
            <a:ext cx="655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Teori</a:t>
            </a:r>
            <a:endParaRPr lang="nb-NO" b="1" dirty="0"/>
          </a:p>
        </p:txBody>
      </p:sp>
      <p:sp>
        <p:nvSpPr>
          <p:cNvPr id="5" name="TekstSylinder 4"/>
          <p:cNvSpPr txBox="1"/>
          <p:nvPr/>
        </p:nvSpPr>
        <p:spPr>
          <a:xfrm>
            <a:off x="1785918" y="4429132"/>
            <a:ext cx="940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Metode</a:t>
            </a:r>
            <a:endParaRPr lang="nb-NO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357554" y="928670"/>
            <a:ext cx="1144288" cy="830997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1600" dirty="0" smtClean="0"/>
              <a:t>Forskbar</a:t>
            </a:r>
          </a:p>
          <a:p>
            <a:r>
              <a:rPr lang="nb-NO" sz="1600" dirty="0" smtClean="0"/>
              <a:t>Håndterbar</a:t>
            </a:r>
          </a:p>
          <a:p>
            <a:r>
              <a:rPr lang="nb-NO" sz="1600" dirty="0" smtClean="0"/>
              <a:t>Justerbar </a:t>
            </a:r>
            <a:endParaRPr lang="nb-NO" sz="16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785918" y="4714884"/>
            <a:ext cx="828753" cy="58477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1600" dirty="0" smtClean="0"/>
              <a:t>Empiri</a:t>
            </a:r>
          </a:p>
          <a:p>
            <a:r>
              <a:rPr lang="nb-NO" sz="1600" dirty="0" smtClean="0"/>
              <a:t>Analyse</a:t>
            </a:r>
            <a:endParaRPr lang="nb-NO" sz="16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4143372" y="4714884"/>
            <a:ext cx="3535583" cy="1077218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1600" dirty="0" smtClean="0"/>
              <a:t>Kan begrunne problemstilling</a:t>
            </a:r>
          </a:p>
          <a:p>
            <a:r>
              <a:rPr lang="nb-NO" sz="1600" dirty="0" smtClean="0"/>
              <a:t>Kan begrunne metodevalg</a:t>
            </a:r>
          </a:p>
          <a:p>
            <a:r>
              <a:rPr lang="nb-NO" sz="1600" dirty="0" smtClean="0"/>
              <a:t>Kan være bestemmende for analysen</a:t>
            </a:r>
          </a:p>
          <a:p>
            <a:r>
              <a:rPr lang="nb-NO" sz="1600" dirty="0" smtClean="0"/>
              <a:t>Men: Ikke alltid teori som passer/dekker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/>
          <p:cNvGraphicFramePr>
            <a:graphicFrameLocks noGrp="1"/>
          </p:cNvGraphicFramePr>
          <p:nvPr/>
        </p:nvGraphicFramePr>
        <p:xfrm>
          <a:off x="1285852" y="928670"/>
          <a:ext cx="6477024" cy="5608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38512"/>
                <a:gridCol w="3238512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Kvalitativ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Kvantitativ</a:t>
                      </a:r>
                      <a:endParaRPr lang="nb-NO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Mening, fortolkning,</a:t>
                      </a:r>
                      <a:r>
                        <a:rPr lang="nb-NO" sz="1600" baseline="0" dirty="0" smtClean="0"/>
                        <a:t> forståelse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Måle,</a:t>
                      </a:r>
                      <a:r>
                        <a:rPr lang="nb-NO" sz="1600" baseline="0" dirty="0" smtClean="0"/>
                        <a:t> kvantifisere</a:t>
                      </a:r>
                      <a:endParaRPr lang="nb-NO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Ikke representativ </a:t>
                      </a:r>
                      <a:r>
                        <a:rPr lang="nb-NO" sz="1600" dirty="0" smtClean="0">
                          <a:sym typeface="Wingdings" pitchFamily="2" charset="2"/>
                        </a:rPr>
                        <a:t> kan</a:t>
                      </a:r>
                      <a:r>
                        <a:rPr lang="nb-NO" sz="1600" baseline="0" dirty="0" smtClean="0">
                          <a:sym typeface="Wingdings" pitchFamily="2" charset="2"/>
                        </a:rPr>
                        <a:t> ikke generalisere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Representativitet</a:t>
                      </a:r>
                      <a:r>
                        <a:rPr lang="nb-NO" sz="1600" baseline="0" dirty="0" smtClean="0"/>
                        <a:t> ofte et mål </a:t>
                      </a:r>
                      <a:r>
                        <a:rPr lang="nb-NO" sz="1600" baseline="0" dirty="0" smtClean="0">
                          <a:sym typeface="Wingdings" pitchFamily="2" charset="2"/>
                        </a:rPr>
                        <a:t> generaliserbarhet</a:t>
                      </a:r>
                      <a:endParaRPr lang="nb-NO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Ustrukturerte</a:t>
                      </a:r>
                      <a:r>
                        <a:rPr lang="nb-NO" sz="1600" baseline="0" dirty="0" smtClean="0"/>
                        <a:t> og </a:t>
                      </a:r>
                      <a:r>
                        <a:rPr lang="nb-NO" sz="1600" baseline="0" dirty="0" err="1" smtClean="0"/>
                        <a:t>semistrukturerte</a:t>
                      </a:r>
                      <a:r>
                        <a:rPr lang="nb-NO" sz="1600" baseline="0" dirty="0" smtClean="0"/>
                        <a:t> intervjuer, observasjon, tekstanalyse, diskursanalyse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Spørreskjema, strukturerte intervjuer, statistisk analyse mv</a:t>
                      </a:r>
                      <a:endParaRPr lang="nb-NO" sz="16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nb-NO" sz="1600" dirty="0" smtClean="0"/>
                        <a:t>Metodekombinasjon (typisk:</a:t>
                      </a:r>
                      <a:r>
                        <a:rPr lang="nb-NO" sz="1600" baseline="0" dirty="0" smtClean="0"/>
                        <a:t> først dokumenter, så intervjuer)</a:t>
                      </a:r>
                      <a:endParaRPr lang="nb-NO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/>
                        <a:t>Metodetriangulering (bruke to eller flere metoder for å kryssjekke resultater)</a:t>
                      </a:r>
                      <a:endParaRPr lang="nb-NO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nb-NO" sz="1600" dirty="0" smtClean="0"/>
                        <a:t>Krav til kildekritikk gjelder uansett om metoden er kvalitativ eller kvantitativ</a:t>
                      </a:r>
                      <a:endParaRPr lang="nb-NO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smtClean="0"/>
                        <a:t>Juridisk metode kan sies å være kvalitativ, men spesiell fordi den er normativ og styres</a:t>
                      </a:r>
                      <a:r>
                        <a:rPr lang="nb-NO" sz="1600" baseline="0" smtClean="0"/>
                        <a:t> av rettskildeprinsippene (som både sier noe om kilder (”empiri”) og regler for analyse og slutning</a:t>
                      </a:r>
                      <a:endParaRPr lang="nb-NO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nb-NO" sz="1600" dirty="0" smtClean="0"/>
                        <a:t>Tilpasset juridisk metode – hva kan aksepteres?</a:t>
                      </a:r>
                      <a:endParaRPr lang="nb-NO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nb-NO" sz="1600" dirty="0" smtClean="0"/>
                        <a:t>Rettskildestudier kan både være kvalitative og kvantitative</a:t>
                      </a:r>
                      <a:endParaRPr lang="nb-NO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nb-NO" sz="1600" dirty="0" smtClean="0"/>
                        <a:t>Et av de viktigste</a:t>
                      </a:r>
                      <a:r>
                        <a:rPr lang="nb-NO" sz="1600" baseline="0" dirty="0" smtClean="0"/>
                        <a:t> kravene til metode i en masteroppgave er å vise metodisk refleksjonsevne og begrunne/diskutere (herunder hvorfor ting gikk galt!)</a:t>
                      </a:r>
                      <a:endParaRPr lang="nb-NO" sz="16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kstSylinder 2"/>
          <p:cNvSpPr txBox="1"/>
          <p:nvPr/>
        </p:nvSpPr>
        <p:spPr>
          <a:xfrm>
            <a:off x="2071670" y="285728"/>
            <a:ext cx="516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rgbClr val="0070C0"/>
                </a:solidFill>
              </a:rPr>
              <a:t>Vitenskapelig metode i fugleperspektiv</a:t>
            </a:r>
            <a:endParaRPr lang="nb-NO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183</Words>
  <Application>Microsoft Office PowerPoint</Application>
  <PresentationFormat>Skjermfremvisning (4:3)</PresentationFormat>
  <Paragraphs>30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Office-tema</vt:lpstr>
      <vt:lpstr>Oppsummerende kommentarer til Masterskolen</vt:lpstr>
      <vt:lpstr>Lysbilde 2</vt:lpstr>
      <vt:lpstr>Lysbilde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Oppsummerende kommentarer til Masterskolen</dc:title>
  <dc:creator>eier</dc:creator>
  <cp:lastModifiedBy>eier</cp:lastModifiedBy>
  <cp:revision>3</cp:revision>
  <dcterms:created xsi:type="dcterms:W3CDTF">2012-04-24T19:41:13Z</dcterms:created>
  <dcterms:modified xsi:type="dcterms:W3CDTF">2012-04-24T21:35:34Z</dcterms:modified>
</cp:coreProperties>
</file>